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31-Jan-24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orms.office.com/r/mAGHZzgGP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Visão Geral do Semestre</a:t>
            </a:r>
            <a:endParaRPr dirty="0"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(ROS 2 Básico e 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AF (ROS 2)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Papel</a:t>
            </a:r>
            <a:r>
              <a:rPr lang="en-US" dirty="0"/>
              <a:t> de </a:t>
            </a:r>
            <a:r>
              <a:rPr lang="en-US" dirty="0" err="1"/>
              <a:t>Robótica</a:t>
            </a:r>
            <a:r>
              <a:rPr lang="en-US" dirty="0"/>
              <a:t> no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 lnSpcReduction="1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– AI (20%)</a:t>
            </a:r>
          </a:p>
          <a:p>
            <a:pPr marL="1200150" lvl="1" indent="-457200">
              <a:lnSpc>
                <a:spcPct val="150000"/>
              </a:lnSpc>
              <a:defRPr/>
            </a:pPr>
            <a:r>
              <a:rPr lang="en-US" sz="2100" dirty="0"/>
              <a:t>Semana do </a:t>
            </a:r>
            <a:r>
              <a:rPr lang="en-US" sz="2100" dirty="0" err="1"/>
              <a:t>dia</a:t>
            </a:r>
            <a:r>
              <a:rPr lang="en-US" sz="2100" dirty="0"/>
              <a:t> 01/04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 Final - AF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en-US" sz="2100" dirty="0"/>
              <a:t>Semana do </a:t>
            </a:r>
            <a:r>
              <a:rPr lang="en-US" sz="2100" dirty="0" err="1"/>
              <a:t>dia</a:t>
            </a:r>
            <a:r>
              <a:rPr lang="en-US" sz="2100" dirty="0"/>
              <a:t> 27/05</a:t>
            </a:r>
            <a:endParaRPr lang="pt-BR" sz="2100" dirty="0"/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(30%)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(30%)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Substitutiva</a:t>
            </a:r>
            <a:r>
              <a:rPr lang="en-US" sz="2000" dirty="0"/>
              <a:t> – Semana de </a:t>
            </a:r>
            <a:r>
              <a:rPr lang="pt-BR" sz="2000" dirty="0"/>
              <a:t>provas</a:t>
            </a:r>
            <a:r>
              <a:rPr lang="en-US" sz="2000" dirty="0"/>
              <a:t> </a:t>
            </a:r>
            <a:r>
              <a:rPr lang="pt-BR" sz="2000" dirty="0"/>
              <a:t>intermediária</a:t>
            </a: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F287C2-3C0D-9C24-C10D-FD72613B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670078"/>
            <a:ext cx="8029575" cy="4356043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0A2673B-64C2-3178-96D7-40221F312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4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/>
              <a:t>Linux ROS (</a:t>
            </a:r>
            <a:r>
              <a:rPr lang="pt-BR" dirty="0" err="1"/>
              <a:t>Robot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ROS 2 </a:t>
            </a:r>
            <a:r>
              <a:rPr lang="pt-BR" dirty="0" err="1"/>
              <a:t>Humble</a:t>
            </a:r>
            <a:endParaRPr lang="pt-BR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 err="1"/>
              <a:t>Turtlebot</a:t>
            </a: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dirty="0"/>
              <a:t>Simulador Gazebo</a:t>
            </a:r>
            <a:endParaRPr lang="pt-BR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/>
              <a:t>Linux ROS (Robot Operating System)</a:t>
            </a: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 err="1"/>
              <a:t>Turtlebot</a:t>
            </a:r>
            <a:endParaRPr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</a:t>
            </a:r>
            <a:r>
              <a:rPr lang="en-US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Gazebo</a:t>
            </a:r>
            <a:endParaRPr sz="180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Ler </a:t>
            </a:r>
            <a:r>
              <a:rPr lang="pt-BR" b="0" i="0" u="sng" strike="noStrike" cap="none" spc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>
              <a:spcAft>
                <a:spcPts val="600"/>
              </a:spcAft>
              <a:defRPr/>
            </a:pPr>
            <a:endParaRPr lang="pt-BR" b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F7F9DDA2-C19A-FB62-E491-AFC4CA4D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4" y="1319212"/>
            <a:ext cx="4219575" cy="4219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3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4" tooltip="https://forms.office.com/r/UQqCkDbWvy"/>
              </a:rPr>
              <a:t>https://forms.office.com/r/mAGHZzgGPr</a:t>
            </a:r>
            <a:endParaRPr lang="pt-BR" sz="14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CAFBCFFD-62B8-16CA-4755-A9A646BD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2CCC0FB-E88F-387A-059A-A1BB9E47E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</a:t>
            </a:r>
            <a:r>
              <a:rPr lang="en-US" dirty="0" err="1"/>
              <a:t>Fazem</a:t>
            </a:r>
            <a:endParaRPr lang="en-US" dirty="0"/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976</Words>
  <Application>Microsoft Office PowerPoint</Application>
  <DocSecurity>0</DocSecurity>
  <PresentationFormat>Apresentação na tela (4:3)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Ninja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Avaliações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352</cp:revision>
  <dcterms:created xsi:type="dcterms:W3CDTF">2014-04-17T20:05:08Z</dcterms:created>
  <dcterms:modified xsi:type="dcterms:W3CDTF">2024-01-31T14:46:10Z</dcterms:modified>
  <cp:category/>
  <dc:identifier/>
  <cp:contentStatus/>
  <dc:language/>
  <cp:version/>
</cp:coreProperties>
</file>